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media/media1.mov" ContentType="video/unknown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1pPr>
    <a:lvl2pPr marL="0" marR="0" indent="4572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2pPr>
    <a:lvl3pPr marL="0" marR="0" indent="9144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3pPr>
    <a:lvl4pPr marL="0" marR="0" indent="13716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4pPr>
    <a:lvl5pPr marL="0" marR="0" indent="18288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5pPr>
    <a:lvl6pPr marL="0" marR="0" indent="22860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6pPr>
    <a:lvl7pPr marL="0" marR="0" indent="27432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7pPr>
    <a:lvl8pPr marL="0" marR="0" indent="32004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8pPr>
    <a:lvl9pPr marL="0" marR="0" indent="3657600" algn="l" defTabSz="2438338" rtl="0" fontAlgn="auto" latinLnBrk="0" hangingPunct="0">
      <a:lnSpc>
        <a:spcPct val="100000"/>
      </a:lnSpc>
      <a:spcBef>
        <a:spcPts val="47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Graphik Light"/>
        <a:ea typeface="Graphik Light"/>
        <a:cs typeface="Graphik Light"/>
        <a:sym typeface="Graphik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wholeTbl>
    <a:band2H>
      <a:tcTxStyle b="def" i="def"/>
      <a:tcStyle>
        <a:tcBdr/>
        <a:fill>
          <a:solidFill>
            <a:srgbClr val="929292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381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381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381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wholeTbl>
    <a:band2H>
      <a:tcTxStyle b="def" i="def"/>
      <a:tcStyle>
        <a:tcBdr/>
        <a:fill>
          <a:solidFill>
            <a:srgbClr val="929292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381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381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chemeClr val="accent1">
              <a:satOff val="-1029"/>
              <a:lumOff val="-15629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wholeTbl>
    <a:band2H>
      <a:tcTxStyle b="def" i="def"/>
      <a:tcStyle>
        <a:tcBdr/>
        <a:fill>
          <a:solidFill>
            <a:srgbClr val="929292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-168224"/>
              <a:satOff val="18883"/>
              <a:lumOff val="-31844"/>
            </a:schemeClr>
          </a:solidFill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38100" cap="flat">
              <a:solidFill>
                <a:schemeClr val="accent2">
                  <a:hueOff val="-168224"/>
                  <a:satOff val="18883"/>
                  <a:lumOff val="-31844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00DBB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97492"/>
              <a:satOff val="-3125"/>
              <a:lumOff val="27021"/>
            </a:schemeClr>
          </a:solidFill>
        </a:fill>
      </a:tcStyle>
    </a:wholeTbl>
    <a:band2H>
      <a:tcTxStyle b="def" i="def"/>
      <a:tcStyle>
        <a:tcBdr/>
        <a:fill>
          <a:solidFill>
            <a:srgbClr val="FFFB00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410732"/>
            </a:schemeClr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38100" cap="flat">
              <a:solidFill>
                <a:schemeClr val="accent4">
                  <a:hueOff val="-410732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97492"/>
              <a:satOff val="-3125"/>
              <a:lumOff val="27021"/>
            </a:schemeClr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73702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wholeTbl>
    <a:band2H>
      <a:tcTxStyle b="def" i="def"/>
      <a:tcStyle>
        <a:tcBdr/>
        <a:fill>
          <a:solidFill>
            <a:srgbClr val="DF9DFE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114748"/>
              <a:satOff val="1446"/>
              <a:lumOff val="-8963"/>
            </a:schemeClr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38100" cap="flat">
              <a:solidFill>
                <a:schemeClr val="accent6">
                  <a:hueOff val="114748"/>
                  <a:satOff val="1446"/>
                  <a:lumOff val="-8963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chemeClr val="accent6">
              <a:satOff val="-21357"/>
              <a:lumOff val="-20662"/>
            </a:scheme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raphik"/>
          <a:ea typeface="Graphik"/>
          <a:cs typeface="Graphik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wholeTbl>
    <a:band2H>
      <a:tcTxStyle b="def" i="def"/>
      <a:tcStyle>
        <a:tcBdr/>
        <a:fill>
          <a:solidFill>
            <a:srgbClr val="929292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381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381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15161B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D5D5D5"/>
              </a:solidFill>
              <a:prstDash val="solid"/>
              <a:miter lim="400000"/>
            </a:ln>
          </a:left>
          <a:right>
            <a:ln w="12700" cap="flat">
              <a:solidFill>
                <a:srgbClr val="D5D5D5"/>
              </a:solidFill>
              <a:prstDash val="solid"/>
              <a:miter lim="400000"/>
            </a:ln>
          </a:right>
          <a:top>
            <a:ln w="12700" cap="flat">
              <a:solidFill>
                <a:srgbClr val="D5D5D5"/>
              </a:solidFill>
              <a:prstDash val="solid"/>
              <a:miter lim="400000"/>
            </a:ln>
          </a:top>
          <a:bottom>
            <a:ln w="12700" cap="flat">
              <a:solidFill>
                <a:srgbClr val="D5D5D5"/>
              </a:solidFill>
              <a:prstDash val="solid"/>
              <a:miter lim="400000"/>
            </a:ln>
          </a:bottom>
          <a:insideH>
            <a:ln w="12700" cap="flat">
              <a:solidFill>
                <a:srgbClr val="D5D5D5"/>
              </a:solidFill>
              <a:prstDash val="solid"/>
              <a:miter lim="400000"/>
            </a:ln>
          </a:insideH>
          <a:insideV>
            <a:ln w="12700" cap="flat">
              <a:solidFill>
                <a:srgbClr val="D5D5D5"/>
              </a:solidFill>
              <a:prstDash val="solid"/>
              <a:miter lim="400000"/>
            </a:ln>
          </a:insideV>
        </a:tcBdr>
        <a:fill>
          <a:solidFill>
            <a:srgbClr val="5E5E5E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9" name="Shape 16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ol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e e data"/>
          <p:cNvSpPr txBox="1"/>
          <p:nvPr>
            <p:ph type="body" sz="quarter" idx="21" hasCustomPrompt="1"/>
          </p:nvPr>
        </p:nvSpPr>
        <p:spPr>
          <a:xfrm>
            <a:off x="1206500" y="12268782"/>
            <a:ext cx="21971000" cy="660401"/>
          </a:xfrm>
          <a:prstGeom prst="rect">
            <a:avLst/>
          </a:prstGeom>
        </p:spPr>
        <p:txBody>
          <a:bodyPr lIns="45719" tIns="45719" rIns="45719" bIns="45719" anchor="b"/>
          <a:lstStyle>
            <a:lvl1pPr marL="0" indent="0" defTabSz="825500">
              <a:spcBef>
                <a:spcPts val="0"/>
              </a:spcBef>
              <a:buSzTx/>
              <a:buNone/>
              <a:defRPr sz="3300">
                <a:latin typeface="Produkt Light"/>
                <a:ea typeface="Produkt Light"/>
                <a:cs typeface="Produkt Light"/>
                <a:sym typeface="Produkt Light"/>
              </a:defRPr>
            </a:lvl1pPr>
          </a:lstStyle>
          <a:p>
            <a:pPr/>
            <a:r>
              <a:t>Autore e data</a:t>
            </a:r>
          </a:p>
        </p:txBody>
      </p:sp>
      <p:sp>
        <p:nvSpPr>
          <p:cNvPr id="12" name="Corpo livello uno…"/>
          <p:cNvSpPr txBox="1"/>
          <p:nvPr>
            <p:ph type="body" sz="quarter" idx="1" hasCustomPrompt="1"/>
          </p:nvPr>
        </p:nvSpPr>
        <p:spPr>
          <a:xfrm>
            <a:off x="1206500" y="7357839"/>
            <a:ext cx="21971000" cy="2006601"/>
          </a:xfrm>
          <a:prstGeom prst="rect">
            <a:avLst/>
          </a:prstGeom>
        </p:spPr>
        <p:txBody>
          <a:bodyPr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  <a:lvl2pPr marL="0" indent="4572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2pPr>
            <a:lvl3pPr marL="0" indent="9144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3pPr>
            <a:lvl4pPr marL="0" indent="13716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4pPr>
            <a:lvl5pPr marL="0" indent="18288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Sottotitolo presentazione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3" name="Titolo presentazione"/>
          <p:cNvSpPr txBox="1"/>
          <p:nvPr>
            <p:ph type="title" hasCustomPrompt="1"/>
          </p:nvPr>
        </p:nvSpPr>
        <p:spPr>
          <a:xfrm>
            <a:off x="1206500" y="2621719"/>
            <a:ext cx="21971000" cy="4648201"/>
          </a:xfrm>
          <a:prstGeom prst="rect">
            <a:avLst/>
          </a:prstGeom>
        </p:spPr>
        <p:txBody>
          <a:bodyPr anchor="b"/>
          <a:lstStyle>
            <a:lvl1pPr defTabSz="355600">
              <a:defRPr spc="-119" sz="12000"/>
            </a:lvl1pPr>
          </a:lstStyle>
          <a:p>
            <a:pPr/>
            <a:r>
              <a:t>Titolo presentazione</a:t>
            </a:r>
          </a:p>
        </p:txBody>
      </p:sp>
      <p:sp>
        <p:nvSpPr>
          <p:cNvPr id="14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e foto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rva e linea grigie astratte"/>
          <p:cNvSpPr/>
          <p:nvPr>
            <p:ph type="pic" idx="21"/>
          </p:nvPr>
        </p:nvSpPr>
        <p:spPr>
          <a:xfrm>
            <a:off x="-50800" y="-1828800"/>
            <a:ext cx="24574500" cy="1737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Autore e data"/>
          <p:cNvSpPr txBox="1"/>
          <p:nvPr>
            <p:ph type="body" sz="quarter" idx="22" hasCustomPrompt="1"/>
          </p:nvPr>
        </p:nvSpPr>
        <p:spPr>
          <a:xfrm>
            <a:off x="1206500" y="12268200"/>
            <a:ext cx="21971000" cy="660400"/>
          </a:xfrm>
          <a:prstGeom prst="rect">
            <a:avLst/>
          </a:prstGeom>
        </p:spPr>
        <p:txBody>
          <a:bodyPr lIns="45719" tIns="45719" rIns="45719" bIns="45719" anchor="b"/>
          <a:lstStyle>
            <a:lvl1pPr marL="0" indent="0" defTabSz="825500">
              <a:spcBef>
                <a:spcPts val="0"/>
              </a:spcBef>
              <a:buSzTx/>
              <a:buNone/>
              <a:defRPr sz="3300">
                <a:latin typeface="Produkt Light"/>
                <a:ea typeface="Produkt Light"/>
                <a:cs typeface="Produkt Light"/>
                <a:sym typeface="Produkt Light"/>
              </a:defRPr>
            </a:lvl1pPr>
          </a:lstStyle>
          <a:p>
            <a:pPr/>
            <a:r>
              <a:t>Autore e data</a:t>
            </a:r>
          </a:p>
        </p:txBody>
      </p:sp>
      <p:sp>
        <p:nvSpPr>
          <p:cNvPr id="23" name="Corpo livello uno…"/>
          <p:cNvSpPr txBox="1"/>
          <p:nvPr>
            <p:ph type="body" sz="quarter" idx="1" hasCustomPrompt="1"/>
          </p:nvPr>
        </p:nvSpPr>
        <p:spPr>
          <a:xfrm>
            <a:off x="1206500" y="7353300"/>
            <a:ext cx="21971000" cy="2006600"/>
          </a:xfrm>
          <a:prstGeom prst="rect">
            <a:avLst/>
          </a:prstGeom>
        </p:spPr>
        <p:txBody>
          <a:bodyPr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  <a:lvl2pPr marL="0" indent="4572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2pPr>
            <a:lvl3pPr marL="0" indent="9144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3pPr>
            <a:lvl4pPr marL="0" indent="13716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4pPr>
            <a:lvl5pPr marL="0" indent="18288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Sottotitolo presentazione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Titolo presentazione"/>
          <p:cNvSpPr txBox="1"/>
          <p:nvPr>
            <p:ph type="title" hasCustomPrompt="1"/>
          </p:nvPr>
        </p:nvSpPr>
        <p:spPr>
          <a:xfrm>
            <a:off x="1206500" y="2611945"/>
            <a:ext cx="21971000" cy="4648201"/>
          </a:xfrm>
          <a:prstGeom prst="rect">
            <a:avLst/>
          </a:prstGeom>
        </p:spPr>
        <p:txBody>
          <a:bodyPr anchor="b"/>
          <a:lstStyle>
            <a:lvl1pPr defTabSz="355600">
              <a:defRPr spc="-119" sz="12000"/>
            </a:lvl1pPr>
          </a:lstStyle>
          <a:p>
            <a:pPr/>
            <a:r>
              <a:t>Titolo presentazione</a:t>
            </a:r>
          </a:p>
        </p:txBody>
      </p:sp>
      <p:sp>
        <p:nvSpPr>
          <p:cNvPr id="2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e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rridoio di una struttura di cemento all’aria aperta sotto un cielo parzialmente coperto"/>
          <p:cNvSpPr/>
          <p:nvPr>
            <p:ph type="pic" idx="21"/>
          </p:nvPr>
        </p:nvSpPr>
        <p:spPr>
          <a:xfrm>
            <a:off x="8140700" y="0"/>
            <a:ext cx="20574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Titolo"/>
          <p:cNvSpPr txBox="1"/>
          <p:nvPr>
            <p:ph type="title" hasCustomPrompt="1"/>
          </p:nvPr>
        </p:nvSpPr>
        <p:spPr>
          <a:xfrm>
            <a:off x="1206500" y="13335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pPr/>
            <a:r>
              <a:t>Titolo</a:t>
            </a:r>
          </a:p>
        </p:txBody>
      </p:sp>
      <p:sp>
        <p:nvSpPr>
          <p:cNvPr id="34" name="Corpo livello uno…"/>
          <p:cNvSpPr txBox="1"/>
          <p:nvPr>
            <p:ph type="body" sz="quarter" idx="1" hasCustomPrompt="1"/>
          </p:nvPr>
        </p:nvSpPr>
        <p:spPr>
          <a:xfrm>
            <a:off x="1206500" y="71494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  <a:lvl2pPr marL="0" indent="4572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2pPr>
            <a:lvl3pPr marL="0" indent="9144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3pPr>
            <a:lvl4pPr marL="0" indent="13716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4pPr>
            <a:lvl5pPr marL="0" indent="182880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Sottotitolo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ed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olo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</a:t>
            </a:r>
          </a:p>
        </p:txBody>
      </p:sp>
      <p:sp>
        <p:nvSpPr>
          <p:cNvPr id="43" name="Sottotitolo diapositiva"/>
          <p:cNvSpPr txBox="1"/>
          <p:nvPr>
            <p:ph type="body" sz="quarter" idx="21" hasCustomPrompt="1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diapositiva</a:t>
            </a:r>
          </a:p>
        </p:txBody>
      </p:sp>
      <p:sp>
        <p:nvSpPr>
          <p:cNvPr id="44" name="Corpo livello uno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orpo livello uno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, elenc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ottotitolo diapositiva"/>
          <p:cNvSpPr txBox="1"/>
          <p:nvPr>
            <p:ph type="body" sz="quarter" idx="21" hasCustomPrompt="1"/>
          </p:nvPr>
        </p:nvSpPr>
        <p:spPr>
          <a:xfrm>
            <a:off x="1206500" y="2324100"/>
            <a:ext cx="9779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diapositiva</a:t>
            </a:r>
          </a:p>
        </p:txBody>
      </p:sp>
      <p:sp>
        <p:nvSpPr>
          <p:cNvPr id="61" name="Vista attraverso un soffitto a rete sotto un cielo azzurro"/>
          <p:cNvSpPr/>
          <p:nvPr>
            <p:ph type="pic" idx="22"/>
          </p:nvPr>
        </p:nvSpPr>
        <p:spPr>
          <a:xfrm>
            <a:off x="8140700" y="0"/>
            <a:ext cx="20574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2" name="Titolo"/>
          <p:cNvSpPr txBox="1"/>
          <p:nvPr>
            <p:ph type="title" hasCustomPrompt="1"/>
          </p:nvPr>
        </p:nvSpPr>
        <p:spPr>
          <a:xfrm>
            <a:off x="1206500" y="635000"/>
            <a:ext cx="9779000" cy="1689100"/>
          </a:xfrm>
          <a:prstGeom prst="rect">
            <a:avLst/>
          </a:prstGeom>
        </p:spPr>
        <p:txBody>
          <a:bodyPr/>
          <a:lstStyle/>
          <a:p>
            <a:pPr/>
            <a:r>
              <a:t>Titolo</a:t>
            </a:r>
          </a:p>
        </p:txBody>
      </p:sp>
      <p:sp>
        <p:nvSpPr>
          <p:cNvPr id="63" name="Corpo livello uno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4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, elenco e diretta picco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ottotitolo diapositiva"/>
          <p:cNvSpPr txBox="1"/>
          <p:nvPr>
            <p:ph type="body" sz="quarter" idx="21" hasCustomPrompt="1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diapositiva</a:t>
            </a:r>
          </a:p>
        </p:txBody>
      </p:sp>
      <p:sp>
        <p:nvSpPr>
          <p:cNvPr id="72" name="Titolo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</a:t>
            </a:r>
          </a:p>
        </p:txBody>
      </p:sp>
      <p:sp>
        <p:nvSpPr>
          <p:cNvPr id="73" name="Corpo livello uno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74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, elenco e diretta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ottotitolo diapositiva"/>
          <p:cNvSpPr txBox="1"/>
          <p:nvPr>
            <p:ph type="body" sz="quarter" idx="21" hasCustomPrompt="1"/>
          </p:nvPr>
        </p:nvSpPr>
        <p:spPr>
          <a:xfrm>
            <a:off x="1206500" y="2324100"/>
            <a:ext cx="9779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diapositiva</a:t>
            </a:r>
          </a:p>
        </p:txBody>
      </p:sp>
      <p:sp>
        <p:nvSpPr>
          <p:cNvPr id="82" name="Titolo"/>
          <p:cNvSpPr txBox="1"/>
          <p:nvPr>
            <p:ph type="title" hasCustomPrompt="1"/>
          </p:nvPr>
        </p:nvSpPr>
        <p:spPr>
          <a:xfrm>
            <a:off x="1206500" y="635000"/>
            <a:ext cx="9779000" cy="1689100"/>
          </a:xfrm>
          <a:prstGeom prst="rect">
            <a:avLst/>
          </a:prstGeom>
        </p:spPr>
        <p:txBody>
          <a:bodyPr/>
          <a:lstStyle/>
          <a:p>
            <a:pPr/>
            <a:r>
              <a:t>Titolo</a:t>
            </a:r>
          </a:p>
        </p:txBody>
      </p:sp>
      <p:sp>
        <p:nvSpPr>
          <p:cNvPr id="83" name="Corpo livello uno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4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zion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olo sezione"/>
          <p:cNvSpPr txBox="1"/>
          <p:nvPr>
            <p:ph type="title" hasCustomPrompt="1"/>
          </p:nvPr>
        </p:nvSpPr>
        <p:spPr>
          <a:xfrm>
            <a:off x="1206500" y="3906899"/>
            <a:ext cx="21971004" cy="4648201"/>
          </a:xfrm>
          <a:prstGeom prst="rect">
            <a:avLst/>
          </a:prstGeom>
        </p:spPr>
        <p:txBody>
          <a:bodyPr anchor="ctr"/>
          <a:lstStyle>
            <a:lvl1pPr>
              <a:defRPr spc="-119" sz="12000"/>
            </a:lvl1pPr>
          </a:lstStyle>
          <a:p>
            <a:pPr/>
            <a:r>
              <a:t>Titolo sezione</a:t>
            </a:r>
          </a:p>
        </p:txBody>
      </p:sp>
      <p:sp>
        <p:nvSpPr>
          <p:cNvPr id="92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itolo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</a:t>
            </a:r>
          </a:p>
        </p:txBody>
      </p:sp>
      <p:sp>
        <p:nvSpPr>
          <p:cNvPr id="100" name="Sottotitolo diapositiva"/>
          <p:cNvSpPr txBox="1"/>
          <p:nvPr>
            <p:ph type="body" sz="quarter" idx="21" hasCustomPrompt="1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diapositiva</a:t>
            </a:r>
          </a:p>
        </p:txBody>
      </p:sp>
      <p:sp>
        <p:nvSpPr>
          <p:cNvPr id="10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ro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ottotitolo programma"/>
          <p:cNvSpPr txBox="1"/>
          <p:nvPr>
            <p:ph type="body" sz="quarter" idx="21" hasCustomPrompt="1"/>
          </p:nvPr>
        </p:nvSpPr>
        <p:spPr>
          <a:xfrm>
            <a:off x="1206500" y="2324100"/>
            <a:ext cx="21971000" cy="10033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Sottotitolo programma</a:t>
            </a:r>
          </a:p>
        </p:txBody>
      </p:sp>
      <p:sp>
        <p:nvSpPr>
          <p:cNvPr id="109" name="Corpo livello uno…"/>
          <p:cNvSpPr txBox="1"/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</p:spPr>
        <p:txBody>
          <a:bodyPr/>
          <a:lstStyle>
            <a:lvl1pPr marL="0" indent="0" defTabSz="825500">
              <a:spcBef>
                <a:spcPts val="6000"/>
              </a:spcBef>
              <a:buSzTx/>
              <a:buNone/>
              <a:defRPr sz="5000"/>
            </a:lvl1pPr>
            <a:lvl2pPr marL="0" indent="457200" defTabSz="825500">
              <a:spcBef>
                <a:spcPts val="6000"/>
              </a:spcBef>
              <a:buSzTx/>
              <a:buNone/>
              <a:defRPr sz="5000"/>
            </a:lvl2pPr>
            <a:lvl3pPr marL="0" indent="914400" defTabSz="825500">
              <a:spcBef>
                <a:spcPts val="6000"/>
              </a:spcBef>
              <a:buSzTx/>
              <a:buNone/>
              <a:defRPr sz="5000"/>
            </a:lvl3pPr>
            <a:lvl4pPr marL="0" indent="1371600" defTabSz="825500">
              <a:spcBef>
                <a:spcPts val="6000"/>
              </a:spcBef>
              <a:buSzTx/>
              <a:buNone/>
              <a:defRPr sz="5000"/>
            </a:lvl4pPr>
            <a:lvl5pPr marL="0" indent="1828800" defTabSz="825500">
              <a:spcBef>
                <a:spcPts val="6000"/>
              </a:spcBef>
              <a:buSzTx/>
              <a:buNone/>
              <a:defRPr sz="5000"/>
            </a:lvl5pPr>
          </a:lstStyle>
          <a:p>
            <a:pPr/>
            <a:r>
              <a:t>Argomenti del programma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0" name="Titolo programma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programma</a:t>
            </a:r>
          </a:p>
        </p:txBody>
      </p:sp>
      <p:sp>
        <p:nvSpPr>
          <p:cNvPr id="11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ichiarazion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orpo livello uno…"/>
          <p:cNvSpPr txBox="1"/>
          <p:nvPr>
            <p:ph type="body" sz="half" idx="1" hasCustomPrompt="1"/>
          </p:nvPr>
        </p:nvSpPr>
        <p:spPr>
          <a:xfrm>
            <a:off x="1206500" y="4191644"/>
            <a:ext cx="21971000" cy="4089401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90000"/>
              </a:lnSpc>
              <a:spcBef>
                <a:spcPts val="0"/>
              </a:spcBef>
              <a:buSzTx/>
              <a:buNone/>
              <a:defRPr spc="-119" sz="12000">
                <a:latin typeface="+mn-lt"/>
                <a:ea typeface="+mn-ea"/>
                <a:cs typeface="+mn-cs"/>
                <a:sym typeface="Produkt Extralight"/>
              </a:defRPr>
            </a:lvl1pPr>
            <a:lvl2pPr marL="0" indent="457200" algn="ctr">
              <a:lnSpc>
                <a:spcPct val="90000"/>
              </a:lnSpc>
              <a:spcBef>
                <a:spcPts val="0"/>
              </a:spcBef>
              <a:buSzTx/>
              <a:buNone/>
              <a:defRPr spc="-119" sz="12000">
                <a:latin typeface="+mn-lt"/>
                <a:ea typeface="+mn-ea"/>
                <a:cs typeface="+mn-cs"/>
                <a:sym typeface="Produkt Extralight"/>
              </a:defRPr>
            </a:lvl2pPr>
            <a:lvl3pPr marL="0" indent="914400" algn="ctr">
              <a:lnSpc>
                <a:spcPct val="90000"/>
              </a:lnSpc>
              <a:spcBef>
                <a:spcPts val="0"/>
              </a:spcBef>
              <a:buSzTx/>
              <a:buNone/>
              <a:defRPr spc="-119" sz="12000">
                <a:latin typeface="+mn-lt"/>
                <a:ea typeface="+mn-ea"/>
                <a:cs typeface="+mn-cs"/>
                <a:sym typeface="Produkt Extralight"/>
              </a:defRPr>
            </a:lvl3pPr>
            <a:lvl4pPr marL="0" indent="1371600" algn="ctr">
              <a:lnSpc>
                <a:spcPct val="90000"/>
              </a:lnSpc>
              <a:spcBef>
                <a:spcPts val="0"/>
              </a:spcBef>
              <a:buSzTx/>
              <a:buNone/>
              <a:defRPr spc="-119" sz="12000">
                <a:latin typeface="+mn-lt"/>
                <a:ea typeface="+mn-ea"/>
                <a:cs typeface="+mn-cs"/>
                <a:sym typeface="Produkt Extralight"/>
              </a:defRPr>
            </a:lvl4pPr>
            <a:lvl5pPr marL="0" indent="1828800" algn="ctr">
              <a:lnSpc>
                <a:spcPct val="90000"/>
              </a:lnSpc>
              <a:spcBef>
                <a:spcPts val="0"/>
              </a:spcBef>
              <a:buSzTx/>
              <a:buNone/>
              <a:defRPr spc="-119" sz="120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Dichiarazione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9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Informazione important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orpo livello uno…"/>
          <p:cNvSpPr txBox="1"/>
          <p:nvPr>
            <p:ph type="body" idx="1" hasCustomPrompt="1"/>
          </p:nvPr>
        </p:nvSpPr>
        <p:spPr>
          <a:xfrm>
            <a:off x="1206500" y="1207360"/>
            <a:ext cx="21971000" cy="7351451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90000"/>
              </a:lnSpc>
              <a:spcBef>
                <a:spcPts val="0"/>
              </a:spcBef>
              <a:buSzTx/>
              <a:buNone/>
              <a:defRPr spc="-1750" sz="35000">
                <a:latin typeface="+mn-lt"/>
                <a:ea typeface="+mn-ea"/>
                <a:cs typeface="+mn-cs"/>
                <a:sym typeface="Produkt Extralight"/>
              </a:defRPr>
            </a:lvl1pPr>
            <a:lvl2pPr marL="0" indent="457200" algn="ctr">
              <a:lnSpc>
                <a:spcPct val="90000"/>
              </a:lnSpc>
              <a:spcBef>
                <a:spcPts val="0"/>
              </a:spcBef>
              <a:buSzTx/>
              <a:buNone/>
              <a:defRPr spc="-1750" sz="35000">
                <a:latin typeface="+mn-lt"/>
                <a:ea typeface="+mn-ea"/>
                <a:cs typeface="+mn-cs"/>
                <a:sym typeface="Produkt Extralight"/>
              </a:defRPr>
            </a:lvl2pPr>
            <a:lvl3pPr marL="0" indent="914400" algn="ctr">
              <a:lnSpc>
                <a:spcPct val="90000"/>
              </a:lnSpc>
              <a:spcBef>
                <a:spcPts val="0"/>
              </a:spcBef>
              <a:buSzTx/>
              <a:buNone/>
              <a:defRPr spc="-1750" sz="35000">
                <a:latin typeface="+mn-lt"/>
                <a:ea typeface="+mn-ea"/>
                <a:cs typeface="+mn-cs"/>
                <a:sym typeface="Produkt Extralight"/>
              </a:defRPr>
            </a:lvl3pPr>
            <a:lvl4pPr marL="0" indent="1371600" algn="ctr">
              <a:lnSpc>
                <a:spcPct val="90000"/>
              </a:lnSpc>
              <a:spcBef>
                <a:spcPts val="0"/>
              </a:spcBef>
              <a:buSzTx/>
              <a:buNone/>
              <a:defRPr spc="-1750" sz="35000">
                <a:latin typeface="+mn-lt"/>
                <a:ea typeface="+mn-ea"/>
                <a:cs typeface="+mn-cs"/>
                <a:sym typeface="Produkt Extralight"/>
              </a:defRPr>
            </a:lvl4pPr>
            <a:lvl5pPr marL="0" indent="1828800" algn="ctr">
              <a:lnSpc>
                <a:spcPct val="90000"/>
              </a:lnSpc>
              <a:spcBef>
                <a:spcPts val="0"/>
              </a:spcBef>
              <a:buSzTx/>
              <a:buNone/>
              <a:defRPr spc="-1750" sz="350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7" name="Dettagli informazione"/>
          <p:cNvSpPr txBox="1"/>
          <p:nvPr>
            <p:ph type="body" sz="quarter" idx="21" hasCustomPrompt="1"/>
          </p:nvPr>
        </p:nvSpPr>
        <p:spPr>
          <a:xfrm>
            <a:off x="1206500" y="8128000"/>
            <a:ext cx="21971000" cy="107950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90000"/>
              </a:lnSpc>
              <a:spcBef>
                <a:spcPts val="0"/>
              </a:spcBef>
              <a:buSzTx/>
              <a:buNone/>
              <a:defRPr spc="-55" sz="5500">
                <a:latin typeface="+mn-lt"/>
                <a:ea typeface="+mn-ea"/>
                <a:cs typeface="+mn-cs"/>
                <a:sym typeface="Produkt Extralight"/>
              </a:defRPr>
            </a:lvl1pPr>
          </a:lstStyle>
          <a:p>
            <a:pPr/>
            <a:r>
              <a:t>Dettagli informazione</a:t>
            </a:r>
          </a:p>
        </p:txBody>
      </p:sp>
      <p:sp>
        <p:nvSpPr>
          <p:cNvPr id="128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zion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orpo livello uno…"/>
          <p:cNvSpPr txBox="1"/>
          <p:nvPr>
            <p:ph type="body" sz="quarter" idx="1" hasCustomPrompt="1"/>
          </p:nvPr>
        </p:nvSpPr>
        <p:spPr>
          <a:xfrm>
            <a:off x="5194300" y="4165600"/>
            <a:ext cx="13995400" cy="4428667"/>
          </a:xfrm>
          <a:prstGeom prst="rect">
            <a:avLst/>
          </a:prstGeom>
        </p:spPr>
        <p:txBody>
          <a:bodyPr anchor="b"/>
          <a:lstStyle>
            <a:lvl1pPr marL="254000" indent="-254000">
              <a:lnSpc>
                <a:spcPct val="90000"/>
              </a:lnSpc>
              <a:spcBef>
                <a:spcPts val="0"/>
              </a:spcBef>
              <a:buSzTx/>
              <a:buNone/>
              <a:defRPr spc="-93" sz="9300">
                <a:latin typeface="+mn-lt"/>
                <a:ea typeface="+mn-ea"/>
                <a:cs typeface="+mn-cs"/>
                <a:sym typeface="Produkt Extralight"/>
              </a:defRPr>
            </a:lvl1pPr>
            <a:lvl2pPr marL="254000" indent="203200">
              <a:lnSpc>
                <a:spcPct val="90000"/>
              </a:lnSpc>
              <a:spcBef>
                <a:spcPts val="0"/>
              </a:spcBef>
              <a:buSzTx/>
              <a:buNone/>
              <a:defRPr spc="-93" sz="9300">
                <a:latin typeface="+mn-lt"/>
                <a:ea typeface="+mn-ea"/>
                <a:cs typeface="+mn-cs"/>
                <a:sym typeface="Produkt Extralight"/>
              </a:defRPr>
            </a:lvl2pPr>
            <a:lvl3pPr marL="254000" indent="660400">
              <a:lnSpc>
                <a:spcPct val="90000"/>
              </a:lnSpc>
              <a:spcBef>
                <a:spcPts val="0"/>
              </a:spcBef>
              <a:buSzTx/>
              <a:buNone/>
              <a:defRPr spc="-93" sz="9300">
                <a:latin typeface="+mn-lt"/>
                <a:ea typeface="+mn-ea"/>
                <a:cs typeface="+mn-cs"/>
                <a:sym typeface="Produkt Extralight"/>
              </a:defRPr>
            </a:lvl3pPr>
            <a:lvl4pPr marL="254000" indent="1117600">
              <a:lnSpc>
                <a:spcPct val="90000"/>
              </a:lnSpc>
              <a:spcBef>
                <a:spcPts val="0"/>
              </a:spcBef>
              <a:buSzTx/>
              <a:buNone/>
              <a:defRPr spc="-93" sz="9300">
                <a:latin typeface="+mn-lt"/>
                <a:ea typeface="+mn-ea"/>
                <a:cs typeface="+mn-cs"/>
                <a:sym typeface="Produkt Extralight"/>
              </a:defRPr>
            </a:lvl4pPr>
            <a:lvl5pPr marL="254000" indent="1574800">
              <a:lnSpc>
                <a:spcPct val="90000"/>
              </a:lnSpc>
              <a:spcBef>
                <a:spcPts val="0"/>
              </a:spcBef>
              <a:buSzTx/>
              <a:buNone/>
              <a:defRPr spc="-93" sz="9300">
                <a:latin typeface="+mn-lt"/>
                <a:ea typeface="+mn-ea"/>
                <a:cs typeface="+mn-cs"/>
                <a:sym typeface="Produkt Extralight"/>
              </a:defRPr>
            </a:lvl5pPr>
          </a:lstStyle>
          <a:p>
            <a:pPr/>
            <a:r>
              <a:t>“Citazione degna di nota”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36" name="Attribuzione"/>
          <p:cNvSpPr txBox="1"/>
          <p:nvPr>
            <p:ph type="body" sz="quarter" idx="21" hasCustomPrompt="1"/>
          </p:nvPr>
        </p:nvSpPr>
        <p:spPr>
          <a:xfrm>
            <a:off x="5456257" y="9559997"/>
            <a:ext cx="13471486" cy="698501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spcBef>
                <a:spcPts val="0"/>
              </a:spcBef>
              <a:buSzTx/>
              <a:buNone/>
              <a:defRPr sz="3600">
                <a:latin typeface="Produkt Light"/>
                <a:ea typeface="Produkt Light"/>
                <a:cs typeface="Produkt Light"/>
                <a:sym typeface="Produkt Light"/>
              </a:defRPr>
            </a:lvl1pPr>
          </a:lstStyle>
          <a:p>
            <a:pPr/>
            <a:r>
              <a:t>Attribuzione</a:t>
            </a:r>
          </a:p>
        </p:txBody>
      </p:sp>
      <p:sp>
        <p:nvSpPr>
          <p:cNvPr id="137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3 per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rimo piano in bianco e nero di fogli di carta curvi"/>
          <p:cNvSpPr/>
          <p:nvPr>
            <p:ph type="pic" sz="quarter" idx="21"/>
          </p:nvPr>
        </p:nvSpPr>
        <p:spPr>
          <a:xfrm>
            <a:off x="7353300" y="3632200"/>
            <a:ext cx="9677400" cy="6451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5" name="Disco grigio su uno sfondo grigio"/>
          <p:cNvSpPr/>
          <p:nvPr>
            <p:ph type="pic" sz="quarter" idx="22"/>
          </p:nvPr>
        </p:nvSpPr>
        <p:spPr>
          <a:xfrm>
            <a:off x="14897100" y="3632200"/>
            <a:ext cx="9131300" cy="645707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6" name="Immagine astratta di due dischi grigi che si intersecano"/>
          <p:cNvSpPr/>
          <p:nvPr>
            <p:ph type="pic" sz="half" idx="23"/>
          </p:nvPr>
        </p:nvSpPr>
        <p:spPr>
          <a:xfrm>
            <a:off x="-749300" y="3632200"/>
            <a:ext cx="11303000" cy="6451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7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rimo piano in bianco e nero di una trama intessuta"/>
          <p:cNvSpPr/>
          <p:nvPr>
            <p:ph type="pic" idx="21"/>
          </p:nvPr>
        </p:nvSpPr>
        <p:spPr>
          <a:xfrm>
            <a:off x="-38100" y="-1293994"/>
            <a:ext cx="24447500" cy="1629551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5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uota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"/>
          <p:cNvSpPr txBox="1"/>
          <p:nvPr>
            <p:ph type="title" hasCustomPrompt="1"/>
          </p:nvPr>
        </p:nvSpPr>
        <p:spPr>
          <a:xfrm>
            <a:off x="1206500" y="635000"/>
            <a:ext cx="21971000" cy="1689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Titolo</a:t>
            </a:r>
          </a:p>
        </p:txBody>
      </p:sp>
      <p:sp>
        <p:nvSpPr>
          <p:cNvPr id="3" name="Corpo livello uno…"/>
          <p:cNvSpPr txBox="1"/>
          <p:nvPr>
            <p:ph type="body" idx="1" hasCustomPrompt="1"/>
          </p:nvPr>
        </p:nvSpPr>
        <p:spPr>
          <a:xfrm>
            <a:off x="1206500" y="4260642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Testo elenco puntato diapositiva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" name="Numero diapositiva"/>
          <p:cNvSpPr txBox="1"/>
          <p:nvPr>
            <p:ph type="sldNum" sz="quarter" idx="2"/>
          </p:nvPr>
        </p:nvSpPr>
        <p:spPr>
          <a:xfrm>
            <a:off x="23558499" y="12458699"/>
            <a:ext cx="388621" cy="42926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r" defTabSz="584200">
              <a:spcBef>
                <a:spcPts val="0"/>
              </a:spcBef>
              <a:defRPr sz="2000">
                <a:latin typeface="Graphik"/>
                <a:ea typeface="Graphik"/>
                <a:cs typeface="Graphik"/>
                <a:sym typeface="Graphik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transition xmlns:p14="http://schemas.microsoft.com/office/powerpoint/2010/main" spd="med" advClick="1"/>
  <p:txStyles>
    <p:titleStyle>
      <a:lvl1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1pPr>
      <a:lvl2pPr marL="0" marR="0" indent="4572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2pPr>
      <a:lvl3pPr marL="0" marR="0" indent="9144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3pPr>
      <a:lvl4pPr marL="0" marR="0" indent="13716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4pPr>
      <a:lvl5pPr marL="0" marR="0" indent="18288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5pPr>
      <a:lvl6pPr marL="0" marR="0" indent="22860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6pPr>
      <a:lvl7pPr marL="0" marR="0" indent="27432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7pPr>
      <a:lvl8pPr marL="0" marR="0" indent="32004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8pPr>
      <a:lvl9pPr marL="0" marR="0" indent="365760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00" strike="noStrike" sz="10000" u="none">
          <a:solidFill>
            <a:srgbClr val="FFFFFF"/>
          </a:solidFill>
          <a:uFillTx/>
          <a:latin typeface="+mn-lt"/>
          <a:ea typeface="+mn-ea"/>
          <a:cs typeface="+mn-cs"/>
          <a:sym typeface="Produkt Extralight"/>
        </a:defRPr>
      </a:lvl9pPr>
    </p:titleStyle>
    <p:bodyStyle>
      <a:lvl1pPr marL="4572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1pPr>
      <a:lvl2pPr marL="9144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2pPr>
      <a:lvl3pPr marL="13716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3pPr>
      <a:lvl4pPr marL="18288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4pPr>
      <a:lvl5pPr marL="22860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5pPr>
      <a:lvl6pPr marL="27432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6pPr>
      <a:lvl7pPr marL="32004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7pPr>
      <a:lvl8pPr marL="36576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8pPr>
      <a:lvl9pPr marL="4114800" marR="0" indent="-457200" algn="l" defTabSz="2438338" rtl="0" latinLnBrk="0">
        <a:lnSpc>
          <a:spcPct val="100000"/>
        </a:lnSpc>
        <a:spcBef>
          <a:spcPts val="4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4000" u="none">
          <a:solidFill>
            <a:srgbClr val="FFFFFF"/>
          </a:solidFill>
          <a:uFillTx/>
          <a:latin typeface="Graphik Light"/>
          <a:ea typeface="Graphik Light"/>
          <a:cs typeface="Graphik Light"/>
          <a:sym typeface="Graphik Light"/>
        </a:defRPr>
      </a:lvl9pPr>
    </p:bodyStyle>
    <p:otherStyle>
      <a:lvl1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1pPr>
      <a:lvl2pPr marL="0" marR="0" indent="4572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2pPr>
      <a:lvl3pPr marL="0" marR="0" indent="9144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3pPr>
      <a:lvl4pPr marL="0" marR="0" indent="13716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4pPr>
      <a:lvl5pPr marL="0" marR="0" indent="18288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5pPr>
      <a:lvl6pPr marL="0" marR="0" indent="22860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6pPr>
      <a:lvl7pPr marL="0" marR="0" indent="27432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7pPr>
      <a:lvl8pPr marL="0" marR="0" indent="32004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8pPr>
      <a:lvl9pPr marL="0" marR="0" indent="365760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000" u="none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10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11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12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13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video" Target="../media/media1.mov"/><Relationship Id="rId5" Type="http://schemas.microsoft.com/office/2007/relationships/media" Target="../media/media1.mov"/><Relationship Id="rId6" Type="http://schemas.openxmlformats.org/officeDocument/2006/relationships/image" Target="../media/image14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. E. Gian Carlo Perego - Arcivescovo di Ferrara-Comacchio e Abate di Pomposa"/>
          <p:cNvSpPr txBox="1"/>
          <p:nvPr>
            <p:ph type="body" idx="21"/>
          </p:nvPr>
        </p:nvSpPr>
        <p:spPr>
          <a:xfrm>
            <a:off x="1206500" y="11341385"/>
            <a:ext cx="21971000" cy="158779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sz="42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S. E. Gian Carlo Perego - Arcivescovo di Ferrara-Comacchio e Abate di Pomposa</a:t>
            </a:r>
          </a:p>
        </p:txBody>
      </p:sp>
      <p:sp>
        <p:nvSpPr>
          <p:cNvPr id="172" name="Cammino sinodale e visita pastorale…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latin typeface="Avenir Book"/>
                <a:ea typeface="Avenir Book"/>
                <a:cs typeface="Avenir Book"/>
                <a:sym typeface="Avenir Book"/>
              </a:defRPr>
            </a:pPr>
            <a:r>
              <a:t>Cammino sinodale e visita pastorale</a:t>
            </a:r>
          </a:p>
          <a:p>
            <a:pPr>
              <a:defRPr>
                <a:latin typeface="Avenir Book"/>
                <a:ea typeface="Avenir Book"/>
                <a:cs typeface="Avenir Book"/>
                <a:sym typeface="Avenir Book"/>
              </a:defRPr>
            </a:pPr>
            <a:r>
              <a:t>LETTERA PASTORALE PER IL TRIENNIO 2025-2028</a:t>
            </a:r>
          </a:p>
        </p:txBody>
      </p:sp>
      <p:sp>
        <p:nvSpPr>
          <p:cNvPr id="173" name="Che tutti siano uno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Che tutti siano uno</a:t>
            </a:r>
          </a:p>
        </p:txBody>
      </p:sp>
      <p:pic>
        <p:nvPicPr>
          <p:cNvPr id="174" name="Screenshot 2025-11-15 alle 12.25.01.png" descr="Screenshot 2025-11-15 alle 12.25.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659319" y="30658"/>
            <a:ext cx="9669714" cy="6653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Stemma logo Aricidiocesi.png" descr="Stemma logo Aricidiocesi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3119" y="276258"/>
            <a:ext cx="1925388" cy="26955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Screenshot 2025-11-15 alle 12.32.12.png" descr="Screenshot 2025-11-15 alle 12.32.12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97914" y="276258"/>
            <a:ext cx="1970285" cy="26955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- si conclude il cammino sinodale…"/>
          <p:cNvSpPr txBox="1"/>
          <p:nvPr>
            <p:ph type="subTitle" idx="1"/>
          </p:nvPr>
        </p:nvSpPr>
        <p:spPr>
          <a:xfrm>
            <a:off x="1206500" y="3187927"/>
            <a:ext cx="21971000" cy="8844878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si conclude il cammino sinodale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si apre la visita pastorale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1000</a:t>
            </a:r>
            <a:r>
              <a:t> anni Abbazia di Pomposa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800</a:t>
            </a:r>
            <a:r>
              <a:t> anni Beata Beatrice II d’Este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850</a:t>
            </a:r>
            <a:r>
              <a:t> anni dedicazione della Cattedrale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-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900</a:t>
            </a:r>
            <a:r>
              <a:t> anni Crocifisso di San Luca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</a:p>
          <a:p>
            <a:pPr>
              <a:defRPr>
                <a:solidFill>
                  <a:srgbClr val="941100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Occasione per vivere un cammino unitario</a:t>
            </a:r>
          </a:p>
          <a:p>
            <a:pPr>
              <a:defRPr>
                <a:solidFill>
                  <a:srgbClr val="941100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nella fede, nella speranza e nella carità.</a:t>
            </a:r>
          </a:p>
        </p:txBody>
      </p:sp>
      <p:sp>
        <p:nvSpPr>
          <p:cNvPr id="179" name="Un triennio di eventi"/>
          <p:cNvSpPr txBox="1"/>
          <p:nvPr>
            <p:ph type="ctrTitle"/>
          </p:nvPr>
        </p:nvSpPr>
        <p:spPr>
          <a:xfrm>
            <a:off x="1206500" y="325527"/>
            <a:ext cx="21971000" cy="256449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Un triennio di eventi</a:t>
            </a:r>
          </a:p>
        </p:txBody>
      </p:sp>
      <p:pic>
        <p:nvPicPr>
          <p:cNvPr id="180" name="Screenshot 2025-11-15 alle 12.35.01.png" descr="Screenshot 2025-11-15 alle 12.35.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494628" y="12330711"/>
            <a:ext cx="5274106" cy="11636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7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6" dur="2000"/>
                                        <p:tgtEl>
                                          <p:spTgt spid="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0" dur="2000"/>
                                        <p:tgtEl>
                                          <p:spTgt spid="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4" dur="2000"/>
                                        <p:tgtEl>
                                          <p:spTgt spid="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8" dur="2000"/>
                                        <p:tgtEl>
                                          <p:spTgt spid="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1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42" dur="2000"/>
                                        <p:tgtEl>
                                          <p:spTgt spid="1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7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• La preghiera di Gesù come chiave per la comunione.…"/>
          <p:cNvSpPr txBox="1"/>
          <p:nvPr>
            <p:ph type="subTitle" sz="half" idx="1"/>
          </p:nvPr>
        </p:nvSpPr>
        <p:spPr>
          <a:xfrm>
            <a:off x="1206500" y="3892264"/>
            <a:ext cx="21971000" cy="5931472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La preghiera di Gesù come chiave per la comunione.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L’unità è insieme dono da accogliere e responsabilità da vivere.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Conoscenza e amore, verità e carità si intrecciano</a:t>
            </a:r>
          </a:p>
          <a:p>
            <a:pPr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  nella vita della comunità cristiana.</a:t>
            </a:r>
          </a:p>
        </p:txBody>
      </p:sp>
      <p:sp>
        <p:nvSpPr>
          <p:cNvPr id="183" name="1. Che tutti siano uno…"/>
          <p:cNvSpPr txBox="1"/>
          <p:nvPr>
            <p:ph type="ctrTitle"/>
          </p:nvPr>
        </p:nvSpPr>
        <p:spPr>
          <a:xfrm>
            <a:off x="1206500" y="673846"/>
            <a:ext cx="21971000" cy="2564494"/>
          </a:xfrm>
          <a:prstGeom prst="rect">
            <a:avLst/>
          </a:prstGeom>
        </p:spPr>
        <p:txBody>
          <a:bodyPr/>
          <a:lstStyle/>
          <a:p>
            <a:pPr>
              <a:defRPr spc="-88" sz="8800"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941100"/>
                </a:solidFill>
                <a:latin typeface="Avenir Heavy"/>
                <a:ea typeface="Avenir Heavy"/>
                <a:cs typeface="Avenir Heavy"/>
                <a:sym typeface="Avenir Heavy"/>
              </a:rPr>
              <a:t>1. </a:t>
            </a:r>
            <a:r>
              <a:t>Che tutti siano uno</a:t>
            </a:r>
          </a:p>
          <a:p>
            <a:pPr>
              <a:defRPr spc="-55" sz="5500"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Parola guida: Gv 17,21-23</a:t>
            </a:r>
          </a:p>
        </p:txBody>
      </p:sp>
      <p:pic>
        <p:nvPicPr>
          <p:cNvPr id="184" name="Screenshot 2025-11-15 alle 13.23.22.png" descr="Screenshot 2025-11-15 alle 13.23.2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199577" y="8385405"/>
            <a:ext cx="12188203" cy="533982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8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8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Screenshot 2025-11-15 alle 13.25.03.png" descr="Screenshot 2025-11-15 alle 13.25.0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7263" y="3316684"/>
            <a:ext cx="8855771" cy="10088853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Una: dono da costruire, non uniformità.…"/>
          <p:cNvSpPr txBox="1"/>
          <p:nvPr>
            <p:ph type="subTitle" idx="1"/>
          </p:nvPr>
        </p:nvSpPr>
        <p:spPr>
          <a:xfrm>
            <a:off x="4076700" y="3372860"/>
            <a:ext cx="19826361" cy="697028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FF9300"/>
                </a:solidFill>
                <a:latin typeface="Avenir Heavy"/>
                <a:ea typeface="Avenir Heavy"/>
                <a:cs typeface="Avenir Heavy"/>
                <a:sym typeface="Avenir Heavy"/>
              </a:rPr>
              <a:t>Una</a:t>
            </a:r>
            <a:r>
              <a:t>: dono da costruire, non uniformità.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FF9300"/>
                </a:solidFill>
                <a:latin typeface="Avenir Heavy"/>
                <a:ea typeface="Avenir Heavy"/>
                <a:cs typeface="Avenir Heavy"/>
                <a:sym typeface="Avenir Heavy"/>
              </a:rPr>
              <a:t>Santa</a:t>
            </a:r>
            <a:r>
              <a:t>: il cammino delle Beatitudini, luogo di salvezza per tutti.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FF9300"/>
                </a:solidFill>
                <a:latin typeface="Avenir Heavy"/>
                <a:ea typeface="Avenir Heavy"/>
                <a:cs typeface="Avenir Heavy"/>
                <a:sym typeface="Avenir Heavy"/>
              </a:rPr>
              <a:t>Cattolica</a:t>
            </a:r>
            <a:r>
              <a:t>: nessuno escluso, tutti accolti.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FF9300"/>
                </a:solidFill>
                <a:latin typeface="Avenir Heavy"/>
                <a:ea typeface="Avenir Heavy"/>
                <a:cs typeface="Avenir Heavy"/>
                <a:sym typeface="Avenir Heavy"/>
              </a:rPr>
              <a:t>Apostolica</a:t>
            </a:r>
            <a:r>
              <a:t>: comunione con il Vescovo,</a:t>
            </a:r>
            <a:br/>
            <a:r>
              <a:t>il Papa e i testimoni del Vangelo.</a:t>
            </a:r>
          </a:p>
        </p:txBody>
      </p:sp>
      <p:sp>
        <p:nvSpPr>
          <p:cNvPr id="188" name="2. Credo la Chiesa"/>
          <p:cNvSpPr txBox="1"/>
          <p:nvPr>
            <p:ph type="ctrTitle"/>
          </p:nvPr>
        </p:nvSpPr>
        <p:spPr>
          <a:xfrm>
            <a:off x="1206500" y="572246"/>
            <a:ext cx="21971000" cy="2564494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941100"/>
                </a:solidFill>
              </a:rPr>
              <a:t>2. </a:t>
            </a:r>
            <a:r>
              <a:t>Credo la Chiesa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8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• La missione è il paradigma di ogni azione pastorale.…"/>
          <p:cNvSpPr txBox="1"/>
          <p:nvPr>
            <p:ph type="subTitle" idx="1"/>
          </p:nvPr>
        </p:nvSpPr>
        <p:spPr>
          <a:xfrm>
            <a:off x="1354867" y="2544527"/>
            <a:ext cx="22675427" cy="817952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La missione è il paradigma di ogni azione pastorale.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“Evangelii gaudium”: la gioia del Vangelo come stile.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Conversione personale, comunitaria e strutturale.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Ascolto, dialogo, accoglienza</a:t>
            </a:r>
            <a:br/>
            <a:r>
              <a:t>come forme di evangelizzazione.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Attenzione ai poveri e ai lontani</a:t>
            </a:r>
            <a:br/>
            <a:r>
              <a:t>come segno di comunione.</a:t>
            </a:r>
          </a:p>
        </p:txBody>
      </p:sp>
      <p:sp>
        <p:nvSpPr>
          <p:cNvPr id="191" name="3. Una chiesa per l’annuncio"/>
          <p:cNvSpPr txBox="1"/>
          <p:nvPr>
            <p:ph type="ctrTitle"/>
          </p:nvPr>
        </p:nvSpPr>
        <p:spPr>
          <a:xfrm>
            <a:off x="1206500" y="-27129"/>
            <a:ext cx="21971000" cy="2564494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941100"/>
                </a:solidFill>
              </a:rPr>
              <a:t>3. </a:t>
            </a:r>
            <a:r>
              <a:t>Una chiesa per l’annuncio</a:t>
            </a:r>
          </a:p>
        </p:txBody>
      </p:sp>
      <p:pic>
        <p:nvPicPr>
          <p:cNvPr id="192" name="Screenshot 2025-11-15 alle 13.28.23.png" descr="Screenshot 2025-11-15 alle 13.28.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785856" y="6310952"/>
            <a:ext cx="5699454" cy="74351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6" dur="2000"/>
                                        <p:tgtEl>
                                          <p:spTgt spid="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9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Urgenze pastorali:…"/>
          <p:cNvSpPr txBox="1"/>
          <p:nvPr>
            <p:ph type="subTitle" idx="1"/>
          </p:nvPr>
        </p:nvSpPr>
        <p:spPr>
          <a:xfrm>
            <a:off x="1206500" y="2989628"/>
            <a:ext cx="22675427" cy="697027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Urgenze pastorali: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Corresponsabilità di tutti i battezzati e Consigli realmente attivi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Ministerialità diffusa, anche con ruoli di guida affidati a donne.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Apertura e accoglienza di chi è lontano o vive situazioni complesse.</a:t>
            </a:r>
          </a:p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Chiesa vicina ai poveri, sensibile ai problemi del tempo presente.</a:t>
            </a:r>
          </a:p>
        </p:txBody>
      </p:sp>
      <p:sp>
        <p:nvSpPr>
          <p:cNvPr id="195" name="4. Cammino sinodale e riforma"/>
          <p:cNvSpPr txBox="1"/>
          <p:nvPr>
            <p:ph type="ctrTitle"/>
          </p:nvPr>
        </p:nvSpPr>
        <p:spPr>
          <a:xfrm>
            <a:off x="1206500" y="145966"/>
            <a:ext cx="21971000" cy="2564494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941100"/>
                </a:solidFill>
              </a:rPr>
              <a:t>4. </a:t>
            </a:r>
            <a:r>
              <a:t>Cammino sinodale e riforma</a:t>
            </a:r>
          </a:p>
        </p:txBody>
      </p:sp>
      <p:pic>
        <p:nvPicPr>
          <p:cNvPr id="196" name="Screenshot 2025-11-15 alle 13.29.08.png" descr="Screenshot 2025-11-15 alle 13.29.0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166296" y="9338281"/>
            <a:ext cx="11156390" cy="44447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9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6" dur="2000"/>
                                        <p:tgtEl>
                                          <p:spTgt spid="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9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• Segno di una Chiesa che cammina con la gente.…"/>
          <p:cNvSpPr txBox="1"/>
          <p:nvPr>
            <p:ph type="subTitle" idx="1"/>
          </p:nvPr>
        </p:nvSpPr>
        <p:spPr>
          <a:xfrm>
            <a:off x="1231227" y="2865989"/>
            <a:ext cx="22675428" cy="6970279"/>
          </a:xfrm>
          <a:prstGeom prst="rect">
            <a:avLst/>
          </a:prstGeom>
        </p:spPr>
        <p:txBody>
          <a:bodyPr/>
          <a:lstStyle/>
          <a:p>
            <a:pPr defTabSz="767715">
              <a:spcBef>
                <a:spcPts val="1300"/>
              </a:spcBef>
              <a:defRPr sz="5115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Segno di una Chiesa che cammina con la gente.</a:t>
            </a:r>
          </a:p>
          <a:p>
            <a:pPr defTabSz="767715">
              <a:spcBef>
                <a:spcPts val="1300"/>
              </a:spcBef>
              <a:defRPr sz="5115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Ascolto, comunione, discernimento insieme al Vescovo.</a:t>
            </a:r>
          </a:p>
          <a:p>
            <a:pPr defTabSz="767715">
              <a:spcBef>
                <a:spcPts val="1300"/>
              </a:spcBef>
              <a:defRPr sz="5115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Preparazione</a:t>
            </a:r>
            <a:r>
              <a:t>: questionari, incontro con preti e Consigli, incontri con gli incaricati diocesani.</a:t>
            </a:r>
          </a:p>
          <a:p>
            <a:pPr defTabSz="767715">
              <a:spcBef>
                <a:spcPts val="1300"/>
              </a:spcBef>
              <a:defRPr sz="5115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Il cuore della visita:</a:t>
            </a:r>
            <a:r>
              <a:t> da ottobre 2026 il vescovo abita e incontra le comunità</a:t>
            </a:r>
          </a:p>
          <a:p>
            <a:pPr defTabSz="767715">
              <a:spcBef>
                <a:spcPts val="1300"/>
              </a:spcBef>
              <a:defRPr sz="5115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•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Dopo la visita</a:t>
            </a:r>
            <a:r>
              <a:t>: lettere e cammino condiviso di rinnovamento.</a:t>
            </a:r>
          </a:p>
        </p:txBody>
      </p:sp>
      <p:sp>
        <p:nvSpPr>
          <p:cNvPr id="199" name="5. La visita pastorale evento di grazia"/>
          <p:cNvSpPr txBox="1"/>
          <p:nvPr>
            <p:ph type="ctrTitle"/>
          </p:nvPr>
        </p:nvSpPr>
        <p:spPr>
          <a:xfrm>
            <a:off x="1206500" y="-27129"/>
            <a:ext cx="21971000" cy="2564494"/>
          </a:xfrm>
          <a:prstGeom prst="rect">
            <a:avLst/>
          </a:prstGeom>
        </p:spPr>
        <p:txBody>
          <a:bodyPr/>
          <a:lstStyle/>
          <a:p>
            <a:pPr defTabSz="316484">
              <a:defRPr spc="-106" sz="10680"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solidFill>
                  <a:srgbClr val="941100"/>
                </a:solidFill>
              </a:rPr>
              <a:t>5. </a:t>
            </a:r>
            <a:r>
              <a:t>La visita pastorale evento di grazia</a:t>
            </a:r>
          </a:p>
        </p:txBody>
      </p:sp>
      <p:pic>
        <p:nvPicPr>
          <p:cNvPr id="200" name="Screenshot 2025-11-15 alle 13.29.59.png" descr="Screenshot 2025-11-15 alle 13.29.5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53192" y="9443772"/>
            <a:ext cx="10877615" cy="42582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19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8" dur="2000"/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2" dur="2000"/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6" dur="2000"/>
                                        <p:tgtEl>
                                          <p:spTgt spid="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9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. Guido…"/>
          <p:cNvSpPr txBox="1"/>
          <p:nvPr>
            <p:ph type="subTitle" sz="half" idx="1"/>
          </p:nvPr>
        </p:nvSpPr>
        <p:spPr>
          <a:xfrm>
            <a:off x="1209886" y="4080343"/>
            <a:ext cx="22675428" cy="5555314"/>
          </a:xfrm>
          <a:prstGeom prst="rect">
            <a:avLst/>
          </a:prstGeom>
        </p:spPr>
        <p:txBody>
          <a:bodyPr/>
          <a:lstStyle/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Guido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Cassiano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Apollinare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Giorgio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B. Tavelli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Maurelio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S. Caterina Vegri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Madonna delle Grazie</a:t>
            </a:r>
          </a:p>
          <a:p>
            <a:pPr defTabSz="437514">
              <a:spcBef>
                <a:spcPts val="700"/>
              </a:spcBef>
              <a:defRPr sz="2914">
                <a:solidFill>
                  <a:srgbClr val="941100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Altre realtà diocesane</a:t>
            </a:r>
          </a:p>
        </p:txBody>
      </p:sp>
      <p:sp>
        <p:nvSpPr>
          <p:cNvPr id="203" name="L’itinerario nei vicariati, da ottobre 2026"/>
          <p:cNvSpPr txBox="1"/>
          <p:nvPr>
            <p:ph type="ctrTitle"/>
          </p:nvPr>
        </p:nvSpPr>
        <p:spPr>
          <a:xfrm>
            <a:off x="1206500" y="-385060"/>
            <a:ext cx="21971000" cy="2564493"/>
          </a:xfrm>
          <a:prstGeom prst="rect">
            <a:avLst/>
          </a:prstGeom>
        </p:spPr>
        <p:txBody>
          <a:bodyPr/>
          <a:lstStyle>
            <a:lvl1pPr defTabSz="295147">
              <a:defRPr spc="-99" sz="9960"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L’itinerario nei vicariati, da ottobre 2026</a:t>
            </a:r>
          </a:p>
        </p:txBody>
      </p:sp>
      <p:pic>
        <p:nvPicPr>
          <p:cNvPr id="204" name="Screenshot 2025-11-15 alle 12.35.01.png" descr="Screenshot 2025-11-15 alle 12.35.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413105" y="12289323"/>
            <a:ext cx="5274105" cy="1163683"/>
          </a:xfrm>
          <a:prstGeom prst="rect">
            <a:avLst/>
          </a:prstGeom>
          <a:ln w="12700">
            <a:miter lim="400000"/>
          </a:ln>
        </p:spPr>
      </p:pic>
      <p:sp>
        <p:nvSpPr>
          <p:cNvPr id="205" name="Testo"/>
          <p:cNvSpPr txBox="1"/>
          <p:nvPr/>
        </p:nvSpPr>
        <p:spPr>
          <a:xfrm>
            <a:off x="5141520" y="3302278"/>
            <a:ext cx="1270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spcBef>
                <a:spcPts val="0"/>
              </a:spcBef>
              <a:defRPr sz="1200"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pic>
        <p:nvPicPr>
          <p:cNvPr id="206" name="Succesione Vicariati visita pastorale.mov" descr="Succesione Vicariati visita pastorale.mov"/>
          <p:cNvPicPr>
            <a:picLocks noChangeAspect="0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5768975" y="2353348"/>
            <a:ext cx="17112506" cy="93737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11" fill="hold"/>
                                        <p:tgtEl>
                                          <p:spTgt spid="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206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20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20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er accompagnare e affidare al Signore il nostro cammino insieme nella Visita pastorale, invito a recitare ogni Domenica, al termine di ogni celebrazione Eucaristica, la preghiera per la visita pastorale…"/>
          <p:cNvSpPr txBox="1"/>
          <p:nvPr>
            <p:ph type="subTitle" idx="1"/>
          </p:nvPr>
        </p:nvSpPr>
        <p:spPr>
          <a:xfrm>
            <a:off x="1206500" y="4349659"/>
            <a:ext cx="21660023" cy="697027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500"/>
              </a:spcBef>
              <a:defRPr>
                <a:solidFill>
                  <a:srgbClr val="941100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Per accompagnare e affidare al Signore il nostro cammino insieme nella Visita pastorale, invito a recitare ogni Domenica, al termine di ogni celebrazione Eucaristica, la preghiera per la visita pastorale</a:t>
            </a:r>
          </a:p>
          <a:p>
            <a:pPr algn="r">
              <a:spcBef>
                <a:spcPts val="1500"/>
              </a:spcBef>
              <a:defRPr>
                <a:solidFill>
                  <a:srgbClr val="941100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+ Gian Carlo Perego, Arcivescovo</a:t>
            </a:r>
          </a:p>
        </p:txBody>
      </p:sp>
      <p:sp>
        <p:nvSpPr>
          <p:cNvPr id="209" name="La preghiera per la visita pastorale"/>
          <p:cNvSpPr txBox="1"/>
          <p:nvPr>
            <p:ph type="ctrTitle"/>
          </p:nvPr>
        </p:nvSpPr>
        <p:spPr>
          <a:xfrm>
            <a:off x="1206500" y="1283446"/>
            <a:ext cx="21971000" cy="2564494"/>
          </a:xfrm>
          <a:prstGeom prst="rect">
            <a:avLst/>
          </a:prstGeom>
        </p:spPr>
        <p:txBody>
          <a:bodyPr/>
          <a:lstStyle>
            <a:lvl1pPr defTabSz="337820">
              <a:defRPr spc="-114" sz="11400">
                <a:solidFill>
                  <a:srgbClr val="FF9300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La preghiera per la visita pastorale</a:t>
            </a:r>
          </a:p>
        </p:txBody>
      </p:sp>
      <p:pic>
        <p:nvPicPr>
          <p:cNvPr id="210" name="Screenshot 2025-11-15 alle 12.35.01.png" descr="Screenshot 2025-11-15 alle 12.35.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786977" y="12289323"/>
            <a:ext cx="5274106" cy="11636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2000"/>
                                        <p:tgtEl>
                                          <p:spTgt spid="20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0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" dur="2000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4" dur="2000"/>
                                        <p:tgtEl>
                                          <p:spTgt spid="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08" grpId="1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35_DynamicWavesDark">
  <a:themeElements>
    <a:clrScheme name="35_DynamicWavesDark">
      <a:dk1>
        <a:srgbClr val="FF0000"/>
      </a:dk1>
      <a:lt1>
        <a:srgbClr val="FFFFFF"/>
      </a:lt1>
      <a:dk2>
        <a:srgbClr val="53585F"/>
      </a:dk2>
      <a:lt2>
        <a:srgbClr val="D5D5D5"/>
      </a:lt2>
      <a:accent1>
        <a:srgbClr val="9BAABB"/>
      </a:accent1>
      <a:accent2>
        <a:srgbClr val="4CECD6"/>
      </a:accent2>
      <a:accent3>
        <a:srgbClr val="31FD29"/>
      </a:accent3>
      <a:accent4>
        <a:srgbClr val="FEFB00"/>
      </a:accent4>
      <a:accent5>
        <a:srgbClr val="F8ADB9"/>
      </a:accent5>
      <a:accent6>
        <a:srgbClr val="DE9DFE"/>
      </a:accent6>
      <a:hlink>
        <a:srgbClr val="0000FF"/>
      </a:hlink>
      <a:folHlink>
        <a:srgbClr val="FF00FF"/>
      </a:folHlink>
    </a:clrScheme>
    <a:fontScheme name="35_DynamicWavesDark">
      <a:majorFont>
        <a:latin typeface="Produkt Extralight"/>
        <a:ea typeface="Produkt Extralight"/>
        <a:cs typeface="Produkt Extralight"/>
      </a:majorFont>
      <a:minorFont>
        <a:latin typeface="Produkt Extralight"/>
        <a:ea typeface="Produkt Extralight"/>
        <a:cs typeface="Produkt Extralight"/>
      </a:minorFont>
    </a:fontScheme>
    <a:fmtScheme name="35_DynamicWavesDar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chemeClr val="accent1">
                <a:satOff val="5092"/>
                <a:lumOff val="-28652"/>
              </a:schemeClr>
            </a:solidFill>
            <a:effectLst/>
            <a:uFillTx/>
            <a:latin typeface="Graphik Light"/>
            <a:ea typeface="Graphik Light"/>
            <a:cs typeface="Graphik Light"/>
            <a:sym typeface="Graphik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100000"/>
          </a:lnSpc>
          <a:spcBef>
            <a:spcPts val="47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raphik Light"/>
            <a:ea typeface="Graphik Light"/>
            <a:cs typeface="Graphik Light"/>
            <a:sym typeface="Graphik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35_DynamicWavesDark">
  <a:themeElements>
    <a:clrScheme name="35_DynamicWavesDark">
      <a:dk1>
        <a:srgbClr val="000000"/>
      </a:dk1>
      <a:lt1>
        <a:srgbClr val="FFFFFF"/>
      </a:lt1>
      <a:dk2>
        <a:srgbClr val="53585F"/>
      </a:dk2>
      <a:lt2>
        <a:srgbClr val="D5D5D5"/>
      </a:lt2>
      <a:accent1>
        <a:srgbClr val="9BAABB"/>
      </a:accent1>
      <a:accent2>
        <a:srgbClr val="4CECD6"/>
      </a:accent2>
      <a:accent3>
        <a:srgbClr val="31FD29"/>
      </a:accent3>
      <a:accent4>
        <a:srgbClr val="FEFB00"/>
      </a:accent4>
      <a:accent5>
        <a:srgbClr val="F8ADB9"/>
      </a:accent5>
      <a:accent6>
        <a:srgbClr val="DE9DFE"/>
      </a:accent6>
      <a:hlink>
        <a:srgbClr val="0000FF"/>
      </a:hlink>
      <a:folHlink>
        <a:srgbClr val="FF00FF"/>
      </a:folHlink>
    </a:clrScheme>
    <a:fontScheme name="35_DynamicWavesDark">
      <a:majorFont>
        <a:latin typeface="Produkt Extralight"/>
        <a:ea typeface="Produkt Extralight"/>
        <a:cs typeface="Produkt Extralight"/>
      </a:majorFont>
      <a:minorFont>
        <a:latin typeface="Produkt Extralight"/>
        <a:ea typeface="Produkt Extralight"/>
        <a:cs typeface="Produkt Extralight"/>
      </a:minorFont>
    </a:fontScheme>
    <a:fmtScheme name="35_DynamicWavesDar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chemeClr val="accent1">
                <a:satOff val="5092"/>
                <a:lumOff val="-28652"/>
              </a:schemeClr>
            </a:solidFill>
            <a:effectLst/>
            <a:uFillTx/>
            <a:latin typeface="Graphik Light"/>
            <a:ea typeface="Graphik Light"/>
            <a:cs typeface="Graphik Light"/>
            <a:sym typeface="Graphik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100000"/>
          </a:lnSpc>
          <a:spcBef>
            <a:spcPts val="47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raphik Light"/>
            <a:ea typeface="Graphik Light"/>
            <a:cs typeface="Graphik Light"/>
            <a:sym typeface="Graphik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